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84" r:id="rId4"/>
    <p:sldId id="432" r:id="rId5"/>
    <p:sldId id="434" r:id="rId6"/>
    <p:sldId id="433" r:id="rId7"/>
    <p:sldId id="386" r:id="rId8"/>
    <p:sldId id="435" r:id="rId9"/>
    <p:sldId id="387" r:id="rId10"/>
    <p:sldId id="388" r:id="rId11"/>
    <p:sldId id="391" r:id="rId12"/>
    <p:sldId id="389" r:id="rId13"/>
    <p:sldId id="390" r:id="rId14"/>
    <p:sldId id="397" r:id="rId15"/>
    <p:sldId id="392" r:id="rId16"/>
    <p:sldId id="393" r:id="rId17"/>
    <p:sldId id="396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37" r:id="rId26"/>
    <p:sldId id="406" r:id="rId27"/>
    <p:sldId id="407" r:id="rId28"/>
    <p:sldId id="409" r:id="rId29"/>
    <p:sldId id="410" r:id="rId30"/>
    <p:sldId id="411" r:id="rId31"/>
    <p:sldId id="412" r:id="rId32"/>
    <p:sldId id="413" r:id="rId33"/>
    <p:sldId id="436" r:id="rId34"/>
    <p:sldId id="414" r:id="rId35"/>
    <p:sldId id="415" r:id="rId36"/>
    <p:sldId id="416" r:id="rId37"/>
    <p:sldId id="417" r:id="rId38"/>
    <p:sldId id="418" r:id="rId39"/>
    <p:sldId id="419" r:id="rId40"/>
    <p:sldId id="422" r:id="rId41"/>
    <p:sldId id="421" r:id="rId42"/>
    <p:sldId id="439" r:id="rId43"/>
    <p:sldId id="4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C414F-A80B-4B5D-A086-3C566F43152F}">
          <p14:sldIdLst>
            <p14:sldId id="256"/>
            <p14:sldId id="339"/>
            <p14:sldId id="384"/>
            <p14:sldId id="432"/>
            <p14:sldId id="434"/>
            <p14:sldId id="433"/>
            <p14:sldId id="386"/>
            <p14:sldId id="435"/>
            <p14:sldId id="387"/>
            <p14:sldId id="388"/>
            <p14:sldId id="391"/>
            <p14:sldId id="389"/>
            <p14:sldId id="390"/>
            <p14:sldId id="397"/>
            <p14:sldId id="392"/>
            <p14:sldId id="393"/>
            <p14:sldId id="396"/>
            <p14:sldId id="399"/>
            <p14:sldId id="400"/>
            <p14:sldId id="401"/>
            <p14:sldId id="402"/>
            <p14:sldId id="403"/>
            <p14:sldId id="404"/>
            <p14:sldId id="405"/>
            <p14:sldId id="437"/>
            <p14:sldId id="406"/>
            <p14:sldId id="407"/>
            <p14:sldId id="409"/>
            <p14:sldId id="410"/>
            <p14:sldId id="411"/>
            <p14:sldId id="412"/>
            <p14:sldId id="413"/>
            <p14:sldId id="436"/>
            <p14:sldId id="414"/>
            <p14:sldId id="415"/>
            <p14:sldId id="416"/>
            <p14:sldId id="417"/>
            <p14:sldId id="418"/>
            <p14:sldId id="419"/>
            <p14:sldId id="422"/>
            <p14:sldId id="421"/>
            <p14:sldId id="439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 autoAdjust="0"/>
    <p:restoredTop sz="94660"/>
  </p:normalViewPr>
  <p:slideViewPr>
    <p:cSldViewPr snapToGrid="0">
      <p:cViewPr varScale="1">
        <p:scale>
          <a:sx n="99" d="100"/>
          <a:sy n="99" d="100"/>
        </p:scale>
        <p:origin x="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D2B8-906D-42E6-92EB-7EAE277D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97608-98A7-4AC0-9B9B-8D0DD904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86D6-1C73-449F-883D-0D58CA2C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C84-92BF-46DA-94E4-3FEC5CDB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492A-9397-4E32-BD30-FFD43ECA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97B-3CE1-494B-89E6-50CE971E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4D621-7721-46F9-8994-558F4D891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B53F-6871-47EC-B687-F3FA8609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8392-0AD9-4B5F-AB7D-15941F3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A247-5EC5-4999-BE7C-02111396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F5CF5-D0C9-4A00-8066-2DA18A9A5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C16A9-B4AA-4F30-94D6-7FA69C19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342C-02CC-4683-84C9-2C7DF476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59F95-2D0B-430E-B5AE-51A75A97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AE79-F507-47BF-95CE-55C745BD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6381-E74E-45F6-833A-72EB9E70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4FCC-F3BC-41CE-A9E2-A8F7C602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5371-86EB-4BA3-8691-02BB6AD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8C11-009C-41E8-BAB9-7227E8B5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5D10-C7E8-4BF7-BD59-0411674C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19A2-BDA8-409B-8DDA-CFA29AD7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22E-FEB4-4755-AA43-3E915602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9A39-D2D1-4CCC-9003-32941FCC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15C9-D7E1-4DCA-9D32-350031BE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E5C1-D5F6-4801-9A2C-5F39962B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D5F1-6E11-456C-8615-FF62EE2E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1EBF-9C89-4E8E-9103-D3095CF80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B85-BF60-47C1-B294-DCCBFFAB1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356C-9464-4CCD-B147-B34CF74A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10B7-00B5-4855-B60D-605846D7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8A453-91AB-4916-823B-B8DB1C0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62A5-7CA9-4435-90C4-53E81A4C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8434-5A2B-4DAA-AD11-CBE4CA05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302D-0A05-4996-8C45-7C91EB2C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116E-5415-47CC-B380-B10EFAF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C7B0-3447-47F9-8C8B-87B8DF3E4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CB369-6049-46D0-89A1-CB4BE242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7B3F8-073F-42A7-8100-1FB50EA2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54755-0EFE-4E97-AB77-6B7272E4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4084-0B46-47B1-BCF2-C71FCE7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B6AE8-0BD3-45D0-AD65-28BCD470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E0E-9B0C-4E70-A81C-ABD8C655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D0972-36BB-4224-9069-0293A050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C4F9A-08FC-478C-9BAB-E5B7B5F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26B85-7C7E-41A3-817B-4D911428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1218-205E-4787-95F3-DB024D31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3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798D-EEC2-499A-B897-08A79642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9F3F-15C5-4881-B6CA-237C9C8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51948-D9E8-4398-BB88-6C3C9EA55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76B8-F3AE-461D-A7FC-BB68A5DE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9225-5FFE-4A08-8197-C6746661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AFEA-81E3-4C23-812C-397B9A46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6366-057A-4E90-B3E2-885440B8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D27EC-6E03-4219-A703-2F1468383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C920-63F4-4FC7-B1BB-6FCEC3C4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FB0C0-36A5-40CA-A4E0-76EF0F6B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E00A3-48B8-4DE6-A418-11FFAC2E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1FBA1-BDED-4DBA-B29A-61275272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3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18274-C444-4529-A877-2A16C94A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B86-7DAC-451E-BB8D-B250088E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7338-788E-4F46-B9BC-87B24F6B9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751B-74F1-4E03-97C6-35C588AD404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AFC2-0F4B-437B-9A5C-91A448E3B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3B1B-E2E6-4383-A5D8-3CD017F6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38A04-3B05-428E-9D82-B8460C4AD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DF69-8931-4747-B5E4-6514D262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 Cloud Practitioner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7324F-D0E7-7C85-F551-7D6FCCB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437" y="2929731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2462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01CBE-8450-8A1C-982D-56C4F487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319770"/>
            <a:ext cx="1145004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7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F4791-3DCD-FE58-576B-36C22805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28365"/>
            <a:ext cx="11754869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3A1CD-3E9D-7B34-9314-1F71790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428365"/>
            <a:ext cx="11743438" cy="60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35AE0-937E-51A9-BF36-B64C53A2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" y="447416"/>
            <a:ext cx="11800593" cy="59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AE0C0-D978-C803-E90A-06C98BAC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" y="500761"/>
            <a:ext cx="11533869" cy="5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3036E-B484-BA88-639A-73D2F691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576968"/>
            <a:ext cx="11754869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6EE8-2D79-58AB-A11F-7CB0AE01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19051"/>
            <a:ext cx="11697714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9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2645C-7B38-17BF-42E2-84C013C1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609355"/>
            <a:ext cx="115643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C37FA-EC3C-7737-00D0-1B857A75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4" y="1634334"/>
            <a:ext cx="1133573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65572-3C58-3955-72D0-B56F234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548390"/>
            <a:ext cx="11545300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12A1-4B5E-E7A4-FCE7-7414B6D4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76D-EAF0-C569-4ECA-CDF8E710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What is Cloud Computing?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+mj-lt"/>
                <a:ea typeface="+mj-ea"/>
                <a:cs typeface="+mj-cs"/>
              </a:rPr>
              <a:t>AWS Identity &amp; Access Management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EC2 Instance Storage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S3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Cloud Monitoring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+mj-lt"/>
                <a:ea typeface="+mj-ea"/>
                <a:cs typeface="+mj-cs"/>
              </a:rPr>
              <a:t>Amazon VPC 	</a:t>
            </a:r>
          </a:p>
        </p:txBody>
      </p:sp>
    </p:spTree>
    <p:extLst>
      <p:ext uri="{BB962C8B-B14F-4D97-AF65-F5344CB8AC3E}">
        <p14:creationId xmlns:p14="http://schemas.microsoft.com/office/powerpoint/2010/main" val="301731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04FF9-DAF7-5817-226C-251F4954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0" y="695088"/>
            <a:ext cx="11545300" cy="5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15361-EEAF-C0F9-BA58-ADAD6649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1533360"/>
            <a:ext cx="11354784" cy="37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37F0D-3A5D-2E32-18F0-F4FBCECD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295003"/>
            <a:ext cx="11621507" cy="62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A3701-DBE8-F231-6F5C-65C6B104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571252"/>
            <a:ext cx="1158340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8D177-E940-8C22-DFBE-825B7847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510287"/>
            <a:ext cx="11743438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95419-C334-F7C7-1CCE-9472DEF6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" y="475994"/>
            <a:ext cx="11792972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2238B-F596-85D0-CBBF-5EC37894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548390"/>
            <a:ext cx="11697714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5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987F-1C79-2865-CBA0-0338C42A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6" y="910371"/>
            <a:ext cx="11400508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11A0-B1CB-59E9-F057-F2C52170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409525"/>
            <a:ext cx="11411939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FC752-5F96-9FA4-41CD-C805FB59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5" y="523623"/>
            <a:ext cx="11305250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A4A4E-F9A3-5347-7292-A5F43DE8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443606"/>
            <a:ext cx="11819644" cy="59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8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F1EBE-8FF0-AFF7-13C8-3BB43B65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514097"/>
            <a:ext cx="11411939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767B2-41ED-5C07-735E-CB8A64A1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14097"/>
            <a:ext cx="114500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CD055-326A-C3DE-DCAC-4A73CF54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" y="495046"/>
            <a:ext cx="1146909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CBCD2-E422-B607-2883-BF4FB104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2285901"/>
            <a:ext cx="1151481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D29-8857-5071-B2A0-A1A0D3C4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576968"/>
            <a:ext cx="11621507" cy="5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9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DC2F2-8737-94AD-024E-578B9E5E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4" y="557916"/>
            <a:ext cx="11430991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9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3380E-D011-AC12-AE95-0CE36B78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17" y="557916"/>
            <a:ext cx="11495766" cy="5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5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1E8E4-35FA-DD3F-EDD2-1CDA7B2F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1580990"/>
            <a:ext cx="72853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0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E26CA-A0AC-F930-94AD-F11B94EE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9" y="523623"/>
            <a:ext cx="11450042" cy="58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6CB24-7267-0473-279C-64D428A2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495046"/>
            <a:ext cx="1158340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B76FA-316E-628A-C0F0-B5070E92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33064"/>
            <a:ext cx="1141193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A89F7-B3FC-781A-098E-3DCD107F4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485520"/>
            <a:ext cx="11164267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2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DCE6-C9E9-DE7E-9B9D-C43C8BC7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485520"/>
            <a:ext cx="11697714" cy="5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F684D-795E-C428-BE0D-4F0386D9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87" y="723665"/>
            <a:ext cx="5246825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69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53BC-F32F-0DDC-345F-4202CBA0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367399"/>
            <a:ext cx="11316681" cy="61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D0FBC-30CE-78D7-ED5A-E6595474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CF00D-C4A6-70D4-E45F-0559DC64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0" y="152116"/>
            <a:ext cx="11411939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3BA18-E1C4-8366-159F-65D243F2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5" y="456942"/>
            <a:ext cx="11754869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449C8-428A-7199-58D7-21FE763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2" y="285477"/>
            <a:ext cx="1137383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5D7C-D342-4653-5321-B29E31C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1" y="434080"/>
            <a:ext cx="11735817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35387</TotalTime>
  <Words>29</Words>
  <Application>Microsoft Office PowerPoint</Application>
  <PresentationFormat>Widescreen</PresentationFormat>
  <Paragraphs>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AWS Cloud Practitioner</vt:lpstr>
      <vt:lpstr>Course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Neshev, Georgi</dc:creator>
  <cp:lastModifiedBy>Neshev, Georgi</cp:lastModifiedBy>
  <cp:revision>863</cp:revision>
  <dcterms:created xsi:type="dcterms:W3CDTF">2020-08-14T10:44:02Z</dcterms:created>
  <dcterms:modified xsi:type="dcterms:W3CDTF">2024-11-27T09:53:26Z</dcterms:modified>
</cp:coreProperties>
</file>